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351" r:id="rId2"/>
    <p:sldId id="352" r:id="rId3"/>
    <p:sldId id="318" r:id="rId4"/>
    <p:sldId id="320" r:id="rId5"/>
    <p:sldId id="316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urina Brodwolf" initials="FB" lastIdx="6" clrIdx="0">
    <p:extLst>
      <p:ext uri="{19B8F6BF-5375-455C-9EA6-DF929625EA0E}">
        <p15:presenceInfo xmlns:p15="http://schemas.microsoft.com/office/powerpoint/2012/main" userId="S::flurina.brodwolf@fernuni.ch::27a7654a-fd5c-4945-a231-f546a0943d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600"/>
    <a:srgbClr val="FF8E00"/>
    <a:srgbClr val="FF1D00"/>
    <a:srgbClr val="00BC50"/>
    <a:srgbClr val="00BE50"/>
    <a:srgbClr val="00A250"/>
    <a:srgbClr val="0068FF"/>
    <a:srgbClr val="006EFF"/>
    <a:srgbClr val="0064FA"/>
    <a:srgbClr val="FF3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64"/>
    <p:restoredTop sz="91096"/>
  </p:normalViewPr>
  <p:slideViewPr>
    <p:cSldViewPr snapToGrid="0" snapToObjects="1" showGuides="1">
      <p:cViewPr varScale="1">
        <p:scale>
          <a:sx n="115" d="100"/>
          <a:sy n="115" d="100"/>
        </p:scale>
        <p:origin x="696" y="200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1.1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3.1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24575,'3'2'0,"0"-1"0,-2-1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22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6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24575,'0'0'0</inkml:trace>
</inkml:ink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BDCF5-AF19-DC43-8C7D-8803C7497C02}" type="datetimeFigureOut">
              <a:rPr lang="de-DE" smtClean="0"/>
              <a:t>08.03.25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B33DA-ED53-9B45-9966-0DD6A0DFFA65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587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1539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553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30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7557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leeren Fusslei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79AE91C-1802-CD49-A3C2-6E9DE3069B8E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502B298-A35E-3549-9195-9E7D10F2C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rapez 4">
            <a:extLst>
              <a:ext uri="{FF2B5EF4-FFF2-40B4-BE49-F238E27FC236}">
                <a16:creationId xmlns:a16="http://schemas.microsoft.com/office/drawing/2014/main" id="{280698DB-51C8-FA46-B65A-4A7700FEDB89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C1F1FDF-F2AA-4342-A49D-8DF0F0F623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83303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1020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14:cNvPr>
              <p14:cNvContentPartPr/>
              <p14:nvPr userDrawn="1"/>
            </p14:nvContentPartPr>
            <p14:xfrm>
              <a:off x="1749898" y="1425368"/>
              <a:ext cx="360" cy="360"/>
            </p14:xfrm>
          </p:contentPart>
        </mc:Choice>
        <mc:Fallback xmlns="">
          <p:pic>
            <p:nvPicPr>
              <p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898" y="14167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14:cNvPr>
              <p14:cNvContentPartPr/>
              <p14:nvPr userDrawn="1"/>
            </p14:nvContentPartPr>
            <p14:xfrm>
              <a:off x="2309338" y="2376848"/>
              <a:ext cx="2880" cy="1080"/>
            </p14:xfrm>
          </p:contentPart>
        </mc:Choice>
        <mc:Fallback xmlns="">
          <p:pic>
            <p:nvPicPr>
              <p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698" y="2367848"/>
                <a:ext cx="205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14:cNvPr>
              <p14:cNvContentPartPr/>
              <p14:nvPr userDrawn="1"/>
            </p14:nvContentPartPr>
            <p14:xfrm>
              <a:off x="1708138" y="1982648"/>
              <a:ext cx="360" cy="360"/>
            </p14:xfrm>
          </p:contentPart>
        </mc:Choice>
        <mc:Fallback xmlns="">
          <p:pic>
            <p:nvPicPr>
              <p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9498" y="197400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14:cNvPr>
              <p14:cNvContentPartPr/>
              <p14:nvPr userDrawn="1"/>
            </p14:nvContentPartPr>
            <p14:xfrm>
              <a:off x="1333738" y="1413128"/>
              <a:ext cx="360" cy="360"/>
            </p14:xfrm>
          </p:contentPart>
        </mc:Choice>
        <mc:Fallback xmlns="">
          <p:pic>
            <p:nvPicPr>
              <p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4738" y="140412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9CC45D4F-AA07-304A-99AD-65F02FA8A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038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75F6F15-AAD8-3A41-9601-9AA57AFD56A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C07835CE-5055-4B45-AC83-1EFB9AD2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9" name="Trapez 18">
            <a:extLst>
              <a:ext uri="{FF2B5EF4-FFF2-40B4-BE49-F238E27FC236}">
                <a16:creationId xmlns:a16="http://schemas.microsoft.com/office/drawing/2014/main" id="{C089F7C8-0201-5342-A7C8-7A321A51CCF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8014AB55-3A21-3C4C-BB78-3E66727724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E3DD1BBC-93DA-2A45-AD6E-D919C88D02F5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2" name="Datumsplatzhalter 15">
            <a:extLst>
              <a:ext uri="{FF2B5EF4-FFF2-40B4-BE49-F238E27FC236}">
                <a16:creationId xmlns:a16="http://schemas.microsoft.com/office/drawing/2014/main" id="{1E39B25F-E8C2-4C4E-A539-A1E9405FB4A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3" name="Fußzeilenplatzhalter 16">
            <a:extLst>
              <a:ext uri="{FF2B5EF4-FFF2-40B4-BE49-F238E27FC236}">
                <a16:creationId xmlns:a16="http://schemas.microsoft.com/office/drawing/2014/main" id="{97A4FC59-BF6B-8C4C-9211-1F5D5256C9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4" name="Foliennummernplatzhalter 18">
            <a:extLst>
              <a:ext uri="{FF2B5EF4-FFF2-40B4-BE49-F238E27FC236}">
                <a16:creationId xmlns:a16="http://schemas.microsoft.com/office/drawing/2014/main" id="{52EA208D-40A8-B447-9DC8-7D1E2BC816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735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10209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AE11F8D-E0A1-D749-9EEA-C977317E68D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EF064-C7CF-A842-B6CD-A1606686D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737766D9-3170-574C-8EE2-CBD2632C5A3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1650647E-0593-1A43-B19B-A8DD007057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682523D-907D-0B4E-A7C0-1978F3C91EC7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8" name="Datumsplatzhalter 15">
            <a:extLst>
              <a:ext uri="{FF2B5EF4-FFF2-40B4-BE49-F238E27FC236}">
                <a16:creationId xmlns:a16="http://schemas.microsoft.com/office/drawing/2014/main" id="{FB10123F-5A5E-8547-92A4-6EF4ECAD846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20E39083-ECDE-0F41-A986-CC6DEC00AC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A5A75204-39A7-B94D-AEDD-DBE16433D4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724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23E0603A-AD76-3244-9CE0-D972F8D1ED5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DDF9482-E01B-2243-BB29-8A518970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2" name="Trapez 11">
            <a:extLst>
              <a:ext uri="{FF2B5EF4-FFF2-40B4-BE49-F238E27FC236}">
                <a16:creationId xmlns:a16="http://schemas.microsoft.com/office/drawing/2014/main" id="{0D9DA70C-E7BE-544F-A45A-8A0EA33CDC1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11E67658-0E54-A847-A6B2-CFF9C51446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03C5FA2E-CBFC-4741-806C-00544BD16ACD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5" name="Datumsplatzhalter 15">
            <a:extLst>
              <a:ext uri="{FF2B5EF4-FFF2-40B4-BE49-F238E27FC236}">
                <a16:creationId xmlns:a16="http://schemas.microsoft.com/office/drawing/2014/main" id="{D17FDE0D-9E50-C445-AAE3-894BA834993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8" name="Fußzeilenplatzhalter 16">
            <a:extLst>
              <a:ext uri="{FF2B5EF4-FFF2-40B4-BE49-F238E27FC236}">
                <a16:creationId xmlns:a16="http://schemas.microsoft.com/office/drawing/2014/main" id="{FB0DC1AB-D45D-AA42-A417-E1524776CA3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0" name="Foliennummernplatzhalter 18">
            <a:extLst>
              <a:ext uri="{FF2B5EF4-FFF2-40B4-BE49-F238E27FC236}">
                <a16:creationId xmlns:a16="http://schemas.microsoft.com/office/drawing/2014/main" id="{E54A0E0C-E0A7-3648-8863-A0C15F98DE3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3674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859D2D1-FFD7-0249-AA07-DADF0107E4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F518CD49-575F-3B4C-BA45-58402E64D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B03D0A43-AA4E-2143-B1F0-D4B33EDF91C7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CAAAF861-795F-314F-A422-19CE10D5B20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337451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5975B-9DAA-8446-8F02-EFB10EE8491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24857BFA-01EE-8B49-867B-E6AE00BEA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rapez 16">
            <a:extLst>
              <a:ext uri="{FF2B5EF4-FFF2-40B4-BE49-F238E27FC236}">
                <a16:creationId xmlns:a16="http://schemas.microsoft.com/office/drawing/2014/main" id="{0A01A6A2-2CE9-DE44-A23B-F449D0FA220A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F0E9D40A-FF52-144D-A9BE-F8832D4C5C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78B44932-0CF0-CB49-8EB9-583F9F4D1ED8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0" name="Datumsplatzhalter 15">
            <a:extLst>
              <a:ext uri="{FF2B5EF4-FFF2-40B4-BE49-F238E27FC236}">
                <a16:creationId xmlns:a16="http://schemas.microsoft.com/office/drawing/2014/main" id="{ACFC13F1-9317-714C-9680-E69CE1F0FCF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1" name="Fußzeilenplatzhalter 16">
            <a:extLst>
              <a:ext uri="{FF2B5EF4-FFF2-40B4-BE49-F238E27FC236}">
                <a16:creationId xmlns:a16="http://schemas.microsoft.com/office/drawing/2014/main" id="{3FA7FB34-EF30-9145-80C7-6C430E7D0D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2" name="Foliennummernplatzhalter 18">
            <a:extLst>
              <a:ext uri="{FF2B5EF4-FFF2-40B4-BE49-F238E27FC236}">
                <a16:creationId xmlns:a16="http://schemas.microsoft.com/office/drawing/2014/main" id="{2169750B-115D-F240-98F0-FBC995863E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4103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530330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760FF8B-C750-7341-B2BF-5D5A6B7F2085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E0ACFA7F-0774-114D-A4AB-831C9B7D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rapez 7">
            <a:extLst>
              <a:ext uri="{FF2B5EF4-FFF2-40B4-BE49-F238E27FC236}">
                <a16:creationId xmlns:a16="http://schemas.microsoft.com/office/drawing/2014/main" id="{C2725C66-9D1F-BA4C-865F-B2650D36525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extplatzhalter 6">
            <a:extLst>
              <a:ext uri="{FF2B5EF4-FFF2-40B4-BE49-F238E27FC236}">
                <a16:creationId xmlns:a16="http://schemas.microsoft.com/office/drawing/2014/main" id="{2878243B-B98E-7846-886F-EDBCAB2C8D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0" name="Foliennummernplatzhalter 18">
            <a:extLst>
              <a:ext uri="{FF2B5EF4-FFF2-40B4-BE49-F238E27FC236}">
                <a16:creationId xmlns:a16="http://schemas.microsoft.com/office/drawing/2014/main" id="{D4013906-F492-7D4A-AC81-E5A73663DB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7163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_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0DDF43-2A48-FF41-84D8-8480BB67628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000F5102-F053-AA46-988F-037247681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Trapez 10">
            <a:extLst>
              <a:ext uri="{FF2B5EF4-FFF2-40B4-BE49-F238E27FC236}">
                <a16:creationId xmlns:a16="http://schemas.microsoft.com/office/drawing/2014/main" id="{27B2F276-08A1-B641-9D5A-2ABB77FC3B4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14F22C76-D620-604B-89FC-23A510DA6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3" name="Foliennummernplatzhalter 18">
            <a:extLst>
              <a:ext uri="{FF2B5EF4-FFF2-40B4-BE49-F238E27FC236}">
                <a16:creationId xmlns:a16="http://schemas.microsoft.com/office/drawing/2014/main" id="{7C5F0B53-D0F0-074D-B095-F0964E5993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421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6042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1A4A4658-15BD-9842-8EDA-55D62CE6D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758" cy="52697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29DF8A0-7212-9B42-BF30-F57C47615364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1570CDF4-AAE8-8B42-A1BB-3CE70B6AE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7651B89B-0E54-D440-8351-C0FE5567A34D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75099EB4-907E-0E41-BBB2-8EA8C538C7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1" name="Foliennummernplatzhalter 18">
            <a:extLst>
              <a:ext uri="{FF2B5EF4-FFF2-40B4-BE49-F238E27FC236}">
                <a16:creationId xmlns:a16="http://schemas.microsoft.com/office/drawing/2014/main" id="{C8309975-CEE3-9244-9C0C-3602B94A12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1857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60423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B8002D7-6A7B-2E4C-A946-50BD063C6F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9D3D54D-EFE2-A84E-A7BE-02BB1685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Trapez 6">
            <a:extLst>
              <a:ext uri="{FF2B5EF4-FFF2-40B4-BE49-F238E27FC236}">
                <a16:creationId xmlns:a16="http://schemas.microsoft.com/office/drawing/2014/main" id="{906C4FF1-D038-2C4A-A084-80320057CC0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FF880E6E-9623-0949-A25C-C3ACF351DB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A04109C2-1D03-5043-A927-DCBE6DBA39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1687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7E83E6FF-4CF6-8647-B472-D582BA34B4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0E78884-BDA6-294D-92D0-810BE728EB2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7AB4EC94-36A6-E14C-9BE7-BF6AE54EB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B6384E4B-E472-FC41-B6CC-533092004F4E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A69610B-2984-E843-8775-8245184BDD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57038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A1C2755-CD1A-5941-9AC1-3D5CD52E547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3A9DC-3438-B24A-8DD8-C03FF4C97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C3F53A23-8A5F-AA4E-8B0D-CFDC8C9AB35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819E9FFA-0D4F-424A-868B-3CF7D9FC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141038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548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Untertitel 2">
            <a:extLst>
              <a:ext uri="{FF2B5EF4-FFF2-40B4-BE49-F238E27FC236}">
                <a16:creationId xmlns:a16="http://schemas.microsoft.com/office/drawing/2014/main" id="{4BF3316A-F927-D74D-9663-BD1DF37AA255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>
                <a:latin typeface="Aileron Heavy" pitchFamily="2" charset="77"/>
              </a:rPr>
              <a:t>Creating the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>
                <a:latin typeface="Aileron Heavy" pitchFamily="2" charset="77"/>
              </a:rPr>
              <a:t>Grafik, Design und Animation in 3D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BBEA37C6-D1AA-0C4B-BBD4-FE6080C54AE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190173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Th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Untertitel 2">
            <a:extLst>
              <a:ext uri="{FF2B5EF4-FFF2-40B4-BE49-F238E27FC236}">
                <a16:creationId xmlns:a16="http://schemas.microsoft.com/office/drawing/2014/main" id="{913E24BC-8DEF-FA44-8382-48A7CF463E39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>
                <a:latin typeface="Aileron Heavy" pitchFamily="2" charset="77"/>
              </a:rPr>
              <a:t>Creating the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>
                <a:latin typeface="Aileron Heavy" pitchFamily="2" charset="77"/>
              </a:rPr>
              <a:t>Grafik, Design und Animation in 3D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A06A7A-CC05-F64D-8E7F-483FF3EC2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330245"/>
            <a:ext cx="9144000" cy="1179718"/>
          </a:xfrm>
        </p:spPr>
        <p:txBody>
          <a:bodyPr anchor="ctr">
            <a:normAutofit/>
          </a:bodyPr>
          <a:lstStyle>
            <a:lvl1pPr marL="536575" indent="0">
              <a:buNone/>
              <a:tabLst/>
              <a:defRPr sz="36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91F926F-4B19-EE41-A496-BF6B23849C8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256390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7E28D0A2-85AF-D94F-8281-9CBFD8547C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Untertitel 2">
            <a:extLst>
              <a:ext uri="{FF2B5EF4-FFF2-40B4-BE49-F238E27FC236}">
                <a16:creationId xmlns:a16="http://schemas.microsoft.com/office/drawing/2014/main" id="{EDAF884F-B9A3-0D4D-9F77-187AB710A500}"/>
              </a:ext>
            </a:extLst>
          </p:cNvPr>
          <p:cNvSpPr txBox="1">
            <a:spLocks/>
          </p:cNvSpPr>
          <p:nvPr userDrawn="1"/>
        </p:nvSpPr>
        <p:spPr>
          <a:xfrm>
            <a:off x="844550" y="1709738"/>
            <a:ext cx="10502900" cy="2839243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CC930D4-76A9-1949-8D4A-646C7893C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1850" y="1704923"/>
            <a:ext cx="10515600" cy="2857552"/>
          </a:xfrm>
        </p:spPr>
        <p:txBody>
          <a:bodyPr anchor="b">
            <a:normAutofit/>
          </a:bodyPr>
          <a:lstStyle>
            <a:lvl1pPr marL="9525" indent="0" algn="l">
              <a:buNone/>
              <a:tabLst/>
              <a:defRPr sz="60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ECD918ED-F3F0-884A-B35F-4D2A63CFC4B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831850" y="4562475"/>
            <a:ext cx="10528300" cy="1531990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10000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anchor="t">
            <a:noAutofit/>
          </a:bodyPr>
          <a:lstStyle>
            <a:lvl1pPr marL="0" indent="0" algn="l">
              <a:lnSpc>
                <a:spcPct val="125000"/>
              </a:lnSpc>
              <a:buNone/>
              <a:defRPr lang="de-DE" sz="24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Text eingeben</a:t>
            </a:r>
          </a:p>
        </p:txBody>
      </p:sp>
      <p:sp>
        <p:nvSpPr>
          <p:cNvPr id="8" name="Foliennummernplatzhalter 18">
            <a:extLst>
              <a:ext uri="{FF2B5EF4-FFF2-40B4-BE49-F238E27FC236}">
                <a16:creationId xmlns:a16="http://schemas.microsoft.com/office/drawing/2014/main" id="{64C12727-519C-8649-BE31-65F7ED779D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699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zw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50355" y="2259000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Heavy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50351" y="4172707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Heavy" pitchFamily="2" charset="77"/>
              </a:rPr>
              <a:t>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30816" y="3339617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30811" y="5253324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A20522-FF7A-6049-9CB7-D231D97F79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0811" y="225900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CC03E426-A2CE-6541-A5A4-1622BFA867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0811" y="4172707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</p:spTree>
    <p:extLst>
      <p:ext uri="{BB962C8B-B14F-4D97-AF65-F5344CB8AC3E}">
        <p14:creationId xmlns:p14="http://schemas.microsoft.com/office/powerpoint/2010/main" val="247093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Übersicht mit dr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18" y="3409166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0" y="5322875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78" y="4489783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0" y="6403492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E4066910-08D9-A54B-8A44-A0B95F5925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209" y="1494975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A844D3E5-B601-4645-83D5-18A7C5820E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209" y="343258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2E98A530-B7A2-4D43-8644-5E7E5F7652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209" y="532239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</p:spTree>
    <p:extLst>
      <p:ext uri="{BB962C8B-B14F-4D97-AF65-F5344CB8AC3E}">
        <p14:creationId xmlns:p14="http://schemas.microsoft.com/office/powerpoint/2010/main" val="124952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vier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22" y="2771264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2" y="404706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2116A1A7-7555-9649-9909-6B0F55706570}"/>
              </a:ext>
            </a:extLst>
          </p:cNvPr>
          <p:cNvSpPr/>
          <p:nvPr userDrawn="1"/>
        </p:nvSpPr>
        <p:spPr>
          <a:xfrm>
            <a:off x="940522" y="5322874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4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82" y="385188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2" y="512768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3604EE3-8000-2A4C-AAD2-21EFB47866F4}"/>
              </a:ext>
            </a:extLst>
          </p:cNvPr>
          <p:cNvSpPr/>
          <p:nvPr userDrawn="1"/>
        </p:nvSpPr>
        <p:spPr>
          <a:xfrm>
            <a:off x="2420981" y="640349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8" name="Textplatzhalter 2">
            <a:extLst>
              <a:ext uri="{FF2B5EF4-FFF2-40B4-BE49-F238E27FC236}">
                <a16:creationId xmlns:a16="http://schemas.microsoft.com/office/drawing/2014/main" id="{0FC3E015-8A2E-ED44-BDE3-A9C61B4539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981" y="1501372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39" name="Textplatzhalter 2">
            <a:extLst>
              <a:ext uri="{FF2B5EF4-FFF2-40B4-BE49-F238E27FC236}">
                <a16:creationId xmlns:a16="http://schemas.microsoft.com/office/drawing/2014/main" id="{00713396-5587-254F-BB8A-5A3DB17703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981" y="277077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40" name="Textplatzhalter 2">
            <a:extLst>
              <a:ext uri="{FF2B5EF4-FFF2-40B4-BE49-F238E27FC236}">
                <a16:creationId xmlns:a16="http://schemas.microsoft.com/office/drawing/2014/main" id="{44A69B12-DE06-7546-9F34-81FBF8F829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981" y="4046584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  <p:sp>
        <p:nvSpPr>
          <p:cNvPr id="41" name="Textplatzhalter 2">
            <a:extLst>
              <a:ext uri="{FF2B5EF4-FFF2-40B4-BE49-F238E27FC236}">
                <a16:creationId xmlns:a16="http://schemas.microsoft.com/office/drawing/2014/main" id="{264A2E74-C529-B940-BB61-1B1970D13F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0981" y="5322391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4 eingeben</a:t>
            </a:r>
          </a:p>
        </p:txBody>
      </p:sp>
    </p:spTree>
    <p:extLst>
      <p:ext uri="{BB962C8B-B14F-4D97-AF65-F5344CB8AC3E}">
        <p14:creationId xmlns:p14="http://schemas.microsoft.com/office/powerpoint/2010/main" val="293716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50A3804-FC04-D048-A162-5F69218418E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C6FDC3A-35CA-244E-8656-DD9D7567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6" name="Trapez 15">
            <a:extLst>
              <a:ext uri="{FF2B5EF4-FFF2-40B4-BE49-F238E27FC236}">
                <a16:creationId xmlns:a16="http://schemas.microsoft.com/office/drawing/2014/main" id="{38F660A7-92CE-0B4D-ABE7-76A917A407E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EB50208D-FF3B-2546-AB13-622AECD225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B02340C8-46C3-4144-8102-48C667C6A65E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9" name="Datumsplatzhalter 15">
            <a:extLst>
              <a:ext uri="{FF2B5EF4-FFF2-40B4-BE49-F238E27FC236}">
                <a16:creationId xmlns:a16="http://schemas.microsoft.com/office/drawing/2014/main" id="{6057197C-6204-DC42-A277-193CBE4EFC5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05F9B7E0-F1E4-8643-A7CE-5FE1909B51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C16FFBEE-4176-614E-B1B4-EBD48AE16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6091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1E8C2F-C453-0C4E-A40E-386F62D90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A555B2-F7D9-5A49-88FA-855DF664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170741-68B5-454F-ACD1-71C4840AC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17.06.21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F47DF2-2829-054F-B273-AE70216C9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D60B31-BEC8-9D4D-B607-F3EBC12BB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405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92" r:id="rId2"/>
    <p:sldLayoutId id="2147483679" r:id="rId3"/>
    <p:sldLayoutId id="2147483680" r:id="rId4"/>
    <p:sldLayoutId id="2147483665" r:id="rId5"/>
    <p:sldLayoutId id="2147483688" r:id="rId6"/>
    <p:sldLayoutId id="2147483689" r:id="rId7"/>
    <p:sldLayoutId id="2147483687" r:id="rId8"/>
    <p:sldLayoutId id="2147483652" r:id="rId9"/>
    <p:sldLayoutId id="2147483666" r:id="rId10"/>
    <p:sldLayoutId id="2147483674" r:id="rId11"/>
    <p:sldLayoutId id="2147483672" r:id="rId12"/>
    <p:sldLayoutId id="2147483660" r:id="rId13"/>
    <p:sldLayoutId id="2147483675" r:id="rId14"/>
    <p:sldLayoutId id="2147483683" r:id="rId15"/>
    <p:sldLayoutId id="2147483678" r:id="rId16"/>
    <p:sldLayoutId id="2147483681" r:id="rId17"/>
    <p:sldLayoutId id="2147483682" r:id="rId18"/>
    <p:sldLayoutId id="2147483676" r:id="rId19"/>
    <p:sldLayoutId id="2147483669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ileron Heavy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Leistungsnachweis IV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CH" sz="2200" dirty="0"/>
              <a:t>Erstellen Sie einen Charakter als Mesh. Sie dürfen frei auswählen, wie sie vorgehen möchten – aber achten Sie auf folgende Punkte:</a:t>
            </a:r>
          </a:p>
          <a:p>
            <a:pPr>
              <a:lnSpc>
                <a:spcPct val="150000"/>
              </a:lnSpc>
            </a:pPr>
            <a:r>
              <a:rPr lang="de-CH" sz="2200" dirty="0"/>
              <a:t>Texturieren Sie den Charakter</a:t>
            </a:r>
          </a:p>
          <a:p>
            <a:pPr>
              <a:lnSpc>
                <a:spcPct val="150000"/>
              </a:lnSpc>
            </a:pPr>
            <a:r>
              <a:rPr lang="de-CH" sz="2200" dirty="0"/>
              <a:t>Falls Sie eine Vorlage verwenden, fügen Sie diese dem Blender-File an.</a:t>
            </a:r>
          </a:p>
          <a:p>
            <a:pPr marL="0" indent="0">
              <a:lnSpc>
                <a:spcPct val="150000"/>
              </a:lnSpc>
              <a:buNone/>
            </a:pPr>
            <a:endParaRPr lang="de-CH" sz="2200" dirty="0"/>
          </a:p>
          <a:p>
            <a:pPr>
              <a:lnSpc>
                <a:spcPct val="150000"/>
              </a:lnSpc>
            </a:pPr>
            <a:r>
              <a:rPr lang="de-CH" sz="2200" dirty="0"/>
              <a:t>Rendern Sie ein Bild des erstellten Charakters</a:t>
            </a:r>
          </a:p>
          <a:p>
            <a:pPr lvl="1">
              <a:lnSpc>
                <a:spcPct val="150000"/>
              </a:lnSpc>
            </a:pPr>
            <a:r>
              <a:rPr lang="de-CH" sz="1800" dirty="0"/>
              <a:t>Speichern Sie das Bild als PNG-Bild ab</a:t>
            </a:r>
          </a:p>
        </p:txBody>
      </p:sp>
    </p:spTree>
    <p:extLst>
      <p:ext uri="{BB962C8B-B14F-4D97-AF65-F5344CB8AC3E}">
        <p14:creationId xmlns:p14="http://schemas.microsoft.com/office/powerpoint/2010/main" val="620854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Leistungsnachweis IV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2200" dirty="0"/>
              <a:t>Achten Sie auf die nachfolgenden Dinge, um Ihnen das Leben beim </a:t>
            </a:r>
            <a:r>
              <a:rPr lang="de-CH" sz="2200" dirty="0" err="1"/>
              <a:t>Character</a:t>
            </a:r>
            <a:r>
              <a:rPr lang="de-CH" sz="2200" dirty="0"/>
              <a:t>-Rigging zu erleichtern: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Der Charakter sollte symmetrisch aufgebaut sein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Der Charakter sollte in einer A- oder </a:t>
            </a:r>
            <a:r>
              <a:rPr lang="de-CH" sz="1800"/>
              <a:t>T-Pose aufgestellt sein.</a:t>
            </a:r>
            <a:endParaRPr lang="de-CH" sz="1800" dirty="0"/>
          </a:p>
          <a:p>
            <a:pPr>
              <a:lnSpc>
                <a:spcPct val="150000"/>
              </a:lnSpc>
            </a:pPr>
            <a:r>
              <a:rPr lang="de-CH" sz="1800" dirty="0"/>
              <a:t>Der Charakter sollte nur aus einem Objekt bestehen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Der Charakter sollte keine Skalierung oder Rotation aufweisen (in der Sidebar müsste die Skalierung auf 1 gesetzt sein und die Rotation auf 0°)</a:t>
            </a:r>
          </a:p>
          <a:p>
            <a:pPr lvl="1">
              <a:lnSpc>
                <a:spcPct val="150000"/>
              </a:lnSpc>
            </a:pPr>
            <a:r>
              <a:rPr lang="de-CH" sz="1400" dirty="0"/>
              <a:t>Mittels </a:t>
            </a:r>
            <a:r>
              <a:rPr lang="de-CH" sz="1400" dirty="0" err="1"/>
              <a:t>Ctrl</a:t>
            </a:r>
            <a:r>
              <a:rPr lang="de-CH" sz="1400" dirty="0"/>
              <a:t> + A können Sie allfällige Transformationen auf das Mesh anwenden.</a:t>
            </a:r>
          </a:p>
        </p:txBody>
      </p:sp>
    </p:spTree>
    <p:extLst>
      <p:ext uri="{BB962C8B-B14F-4D97-AF65-F5344CB8AC3E}">
        <p14:creationId xmlns:p14="http://schemas.microsoft.com/office/powerpoint/2010/main" val="2815125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Was ist einzureichen?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CH" sz="2400" dirty="0"/>
              <a:t>Ein Zip-Ordner mit folgendem Inhalt:</a:t>
            </a:r>
          </a:p>
          <a:p>
            <a:pPr lvl="1">
              <a:lnSpc>
                <a:spcPct val="150000"/>
              </a:lnSpc>
            </a:pPr>
            <a:r>
              <a:rPr lang="de-CH" sz="1800" dirty="0"/>
              <a:t>.blend-File mit der Szene, in der Sie Ihren Charakter gerendert haben und Vorlage, falls eine verwendet wurde</a:t>
            </a:r>
          </a:p>
          <a:p>
            <a:pPr lvl="1">
              <a:lnSpc>
                <a:spcPct val="150000"/>
              </a:lnSpc>
            </a:pPr>
            <a:r>
              <a:rPr lang="de-CH" sz="1800" dirty="0"/>
              <a:t>Das gerenderte Bild des Charakters</a:t>
            </a:r>
          </a:p>
          <a:p>
            <a:pPr>
              <a:lnSpc>
                <a:spcPct val="150000"/>
              </a:lnSpc>
            </a:pPr>
            <a:r>
              <a:rPr lang="de-CH" sz="2400" dirty="0"/>
              <a:t>Achten Sie unbedingt darauf, die externen Daten (Referenzbild, Texturen, usw.) in die Datei zu packen (vgl. nächste Folie)</a:t>
            </a:r>
          </a:p>
          <a:p>
            <a:pPr>
              <a:lnSpc>
                <a:spcPct val="150000"/>
              </a:lnSpc>
            </a:pPr>
            <a:endParaRPr lang="de-CH" sz="2400" dirty="0"/>
          </a:p>
          <a:p>
            <a:pPr>
              <a:lnSpc>
                <a:spcPct val="150000"/>
              </a:lnSpc>
            </a:pPr>
            <a:r>
              <a:rPr lang="de-CH" sz="2400" dirty="0"/>
              <a:t>Benennung des .blend-Files, des gerenderten Bildes </a:t>
            </a:r>
            <a:r>
              <a:rPr lang="de-CH" sz="2400" b="1" dirty="0"/>
              <a:t>und</a:t>
            </a:r>
            <a:r>
              <a:rPr lang="de-CH" sz="2400" dirty="0"/>
              <a:t> des .zip-Ordners: </a:t>
            </a:r>
            <a:r>
              <a:rPr lang="de-CH" sz="2400" b="1" dirty="0"/>
              <a:t>Leistungsnachweis4_Vorname_Nachname</a:t>
            </a:r>
          </a:p>
        </p:txBody>
      </p:sp>
    </p:spTree>
    <p:extLst>
      <p:ext uri="{BB962C8B-B14F-4D97-AF65-F5344CB8AC3E}">
        <p14:creationId xmlns:p14="http://schemas.microsoft.com/office/powerpoint/2010/main" val="71508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Dateien in Blender-File packen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393F89-A9B4-3B44-B861-EB92E071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579" y="1474470"/>
            <a:ext cx="5466421" cy="4443730"/>
          </a:xfrm>
          <a:prstGeom prst="rect">
            <a:avLst/>
          </a:prstGeom>
        </p:spPr>
      </p:pic>
      <p:sp>
        <p:nvSpPr>
          <p:cNvPr id="6" name="Ring 5">
            <a:extLst>
              <a:ext uri="{FF2B5EF4-FFF2-40B4-BE49-F238E27FC236}">
                <a16:creationId xmlns:a16="http://schemas.microsoft.com/office/drawing/2014/main" id="{8530A1BF-4AF7-9642-9A34-2095E683FAB4}"/>
              </a:ext>
            </a:extLst>
          </p:cNvPr>
          <p:cNvSpPr/>
          <p:nvPr/>
        </p:nvSpPr>
        <p:spPr>
          <a:xfrm>
            <a:off x="8469630" y="4560570"/>
            <a:ext cx="1531620" cy="377190"/>
          </a:xfrm>
          <a:prstGeom prst="donut">
            <a:avLst>
              <a:gd name="adj" fmla="val 9287"/>
            </a:avLst>
          </a:prstGeom>
          <a:solidFill>
            <a:srgbClr val="FF36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525780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Externe Dateien (z.B. Bild- oder Text-Dateien) sind lokal auf dem PC gespeichert und müssten auch mit der .blend-Datei gesendet werden. </a:t>
            </a:r>
          </a:p>
          <a:p>
            <a:pPr marL="0" indent="0">
              <a:lnSpc>
                <a:spcPct val="150000"/>
              </a:lnSpc>
              <a:buNone/>
            </a:pPr>
            <a:endParaRPr lang="de-CH" sz="1800" dirty="0"/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Mittels «Pack All Into .blend» können Sie diese Dateien in das .blend-File einbinden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(so müssen Sie diese Dateien nicht zusätzlich mitsenden und wir sie nicht nach dem Erhalt erneut in die .blend-Files einlesen)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Anschliessend </a:t>
            </a:r>
            <a:r>
              <a:rPr lang="de-CH" sz="1800" b="1" dirty="0"/>
              <a:t>unbedingt noch speichern </a:t>
            </a:r>
            <a:r>
              <a:rPr lang="de-CH" sz="1800" dirty="0"/>
              <a:t>(sonst wird die Integration in das File nicht abgespeichert)</a:t>
            </a:r>
          </a:p>
        </p:txBody>
      </p:sp>
    </p:spTree>
    <p:extLst>
      <p:ext uri="{BB962C8B-B14F-4D97-AF65-F5344CB8AC3E}">
        <p14:creationId xmlns:p14="http://schemas.microsoft.com/office/powerpoint/2010/main" val="3393987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marL="6350" algn="ctr"/>
            <a:r>
              <a:rPr lang="de-CH" b="0" dirty="0"/>
              <a:t>Wurden die externen Dateien wirklich eingespeichert?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525780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Sie können selber überprüfen, ob die externen Dateien wirklich in Ihrem .blend-File eingespeichert sind.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Beenden Sie hierfür Blender und verschieben Sie die externen Dateien in einen anderen Ordner auf ihrem Rechner.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Wenn Sie nun Ihr .blend-File erneut öffnen und die externen Daten darin korrekt angezeigt werden, sind die Dateien wohl korrekt in das File gepackt worden.</a:t>
            </a:r>
          </a:p>
        </p:txBody>
      </p:sp>
      <p:pic>
        <p:nvPicPr>
          <p:cNvPr id="4" name="Grafik 3" descr="Ein Bild, das Werkzeug, Hammer enthält.&#10;&#10;Automatisch generierte Beschreibung">
            <a:extLst>
              <a:ext uri="{FF2B5EF4-FFF2-40B4-BE49-F238E27FC236}">
                <a16:creationId xmlns:a16="http://schemas.microsoft.com/office/drawing/2014/main" id="{EA2643CD-39DA-9A4E-8069-70B9ACD33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244" y="1451728"/>
            <a:ext cx="2479960" cy="198750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31C57F8-E370-034C-920F-E9FDF5972B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244" y="4216228"/>
            <a:ext cx="2546815" cy="1987504"/>
          </a:xfrm>
          <a:prstGeom prst="rect">
            <a:avLst/>
          </a:prstGeom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7728DBAC-FF1B-4C43-BC62-DAD2C332A488}"/>
              </a:ext>
            </a:extLst>
          </p:cNvPr>
          <p:cNvSpPr txBox="1">
            <a:spLocks/>
          </p:cNvSpPr>
          <p:nvPr/>
        </p:nvSpPr>
        <p:spPr>
          <a:xfrm>
            <a:off x="9450996" y="1750887"/>
            <a:ext cx="2314903" cy="5983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Externe Dateien (Texturen) sind eingebunden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DE6DBA93-61F7-2243-AE7B-928BF36AAB40}"/>
              </a:ext>
            </a:extLst>
          </p:cNvPr>
          <p:cNvSpPr txBox="1">
            <a:spLocks/>
          </p:cNvSpPr>
          <p:nvPr/>
        </p:nvSpPr>
        <p:spPr>
          <a:xfrm>
            <a:off x="9450995" y="4611661"/>
            <a:ext cx="2314903" cy="5983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Externe Dateien (Texturen) sind </a:t>
            </a:r>
            <a:r>
              <a:rPr lang="de-CH" sz="1200" u="sng" dirty="0"/>
              <a:t>nicht</a:t>
            </a:r>
            <a:r>
              <a:rPr lang="de-CH" sz="1200" dirty="0"/>
              <a:t> eingebunden</a:t>
            </a:r>
          </a:p>
        </p:txBody>
      </p:sp>
      <p:sp>
        <p:nvSpPr>
          <p:cNvPr id="24" name="Bogen 23">
            <a:extLst>
              <a:ext uri="{FF2B5EF4-FFF2-40B4-BE49-F238E27FC236}">
                <a16:creationId xmlns:a16="http://schemas.microsoft.com/office/drawing/2014/main" id="{C7A83CCE-A8CB-464E-AB22-A8CADA0C20F1}"/>
              </a:ext>
            </a:extLst>
          </p:cNvPr>
          <p:cNvSpPr/>
          <p:nvPr/>
        </p:nvSpPr>
        <p:spPr>
          <a:xfrm rot="13997816" flipV="1">
            <a:off x="8267691" y="1432699"/>
            <a:ext cx="1211940" cy="1629539"/>
          </a:xfrm>
          <a:prstGeom prst="arc">
            <a:avLst>
              <a:gd name="adj1" fmla="val 15940948"/>
              <a:gd name="adj2" fmla="val 122692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Bogen 24">
            <a:extLst>
              <a:ext uri="{FF2B5EF4-FFF2-40B4-BE49-F238E27FC236}">
                <a16:creationId xmlns:a16="http://schemas.microsoft.com/office/drawing/2014/main" id="{1B2E3013-CFE2-D442-A83E-750EEAB581E9}"/>
              </a:ext>
            </a:extLst>
          </p:cNvPr>
          <p:cNvSpPr/>
          <p:nvPr/>
        </p:nvSpPr>
        <p:spPr>
          <a:xfrm rot="13997816" flipV="1">
            <a:off x="8267693" y="4248451"/>
            <a:ext cx="1211940" cy="1629539"/>
          </a:xfrm>
          <a:prstGeom prst="arc">
            <a:avLst>
              <a:gd name="adj1" fmla="val 15940948"/>
              <a:gd name="adj2" fmla="val 122692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572160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394</Words>
  <Application>Microsoft Macintosh PowerPoint</Application>
  <PresentationFormat>Breitbild</PresentationFormat>
  <Paragraphs>39</Paragraphs>
  <Slides>5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3" baseType="lpstr">
      <vt:lpstr>Aileron</vt:lpstr>
      <vt:lpstr>Aileron Black</vt:lpstr>
      <vt:lpstr>Aileron Heavy</vt:lpstr>
      <vt:lpstr>Aileron Thin</vt:lpstr>
      <vt:lpstr>Arial</vt:lpstr>
      <vt:lpstr>Calibri</vt:lpstr>
      <vt:lpstr>Wingdings</vt:lpstr>
      <vt:lpstr>Standard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Rihs, Michael (STUDENTS)</dc:creator>
  <cp:lastModifiedBy>Michael Rihs</cp:lastModifiedBy>
  <cp:revision>112</cp:revision>
  <dcterms:created xsi:type="dcterms:W3CDTF">2021-06-17T16:14:48Z</dcterms:created>
  <dcterms:modified xsi:type="dcterms:W3CDTF">2025-03-08T19:12:17Z</dcterms:modified>
</cp:coreProperties>
</file>

<file path=docProps/thumbnail.jpeg>
</file>